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516BB-A8EC-4E01-B4FF-D6643878F38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80BEA-AEBC-4FB9-8F62-733F56E6457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908" y="0"/>
            <a:ext cx="928690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 smtClean="0"/>
              <a:t> create route tables and edit routes and subnet associations</a:t>
            </a:r>
            <a:endParaRPr lang="en-US" sz="3600" dirty="0"/>
          </a:p>
        </p:txBody>
      </p:sp>
      <p:pic>
        <p:nvPicPr>
          <p:cNvPr id="4" name="Content Placeholder 3" descr="Screenshot 2024-02-26 22583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214423"/>
            <a:ext cx="8050085" cy="3000395"/>
          </a:xfrm>
        </p:spPr>
      </p:pic>
      <p:pic>
        <p:nvPicPr>
          <p:cNvPr id="7" name="Picture 6" descr="Screenshot 2024-02-26 2259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4071942"/>
            <a:ext cx="8215370" cy="27860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26 23005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0001288" cy="650083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00042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 smtClean="0"/>
              <a:t> launch EC2 instance for account1</a:t>
            </a:r>
            <a:endParaRPr lang="en-US" sz="3600" dirty="0"/>
          </a:p>
        </p:txBody>
      </p:sp>
      <p:pic>
        <p:nvPicPr>
          <p:cNvPr id="4" name="Content Placeholder 3" descr="Screenshot 2024-02-26 23024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500042"/>
            <a:ext cx="8050085" cy="3429023"/>
          </a:xfrm>
          <a:prstGeom prst="rect">
            <a:avLst/>
          </a:prstGeom>
        </p:spPr>
      </p:pic>
      <p:pic>
        <p:nvPicPr>
          <p:cNvPr id="5" name="Picture 4" descr="Screenshot 2024-02-26 2304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3786190"/>
            <a:ext cx="8001056" cy="30718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500066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 smtClean="0"/>
              <a:t> edit network settings and add security group rule</a:t>
            </a:r>
            <a:endParaRPr lang="en-US" sz="3600" dirty="0"/>
          </a:p>
        </p:txBody>
      </p:sp>
      <p:pic>
        <p:nvPicPr>
          <p:cNvPr id="4" name="Content Placeholder 3" descr="Screenshot 2024-02-26 2305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000108"/>
            <a:ext cx="8050085" cy="3357586"/>
          </a:xfrm>
        </p:spPr>
      </p:pic>
      <p:pic>
        <p:nvPicPr>
          <p:cNvPr id="5" name="Picture 4" descr="Screenshot 2024-02-26 2306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4214818"/>
            <a:ext cx="8072494" cy="26431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26 2306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285728"/>
            <a:ext cx="8358245" cy="635798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32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 smtClean="0"/>
              <a:t> create transit gateway and transit attachment of account1</a:t>
            </a:r>
            <a:endParaRPr lang="en-US" sz="3600" dirty="0"/>
          </a:p>
        </p:txBody>
      </p:sp>
      <p:pic>
        <p:nvPicPr>
          <p:cNvPr id="4" name="Content Placeholder 3" descr="Screenshot 2024-02-26 23150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928670"/>
            <a:ext cx="8050085" cy="3000396"/>
          </a:xfrm>
        </p:spPr>
      </p:pic>
      <p:pic>
        <p:nvPicPr>
          <p:cNvPr id="5" name="Picture 4" descr="Screenshot 2024-02-26 2324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3857628"/>
            <a:ext cx="8215370" cy="35004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1480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/>
              <a:t> </a:t>
            </a:r>
            <a:r>
              <a:rPr lang="en-GB" sz="3600" dirty="0" smtClean="0"/>
              <a:t>now go to route tables and edit routes</a:t>
            </a:r>
            <a:endParaRPr lang="en-US" sz="3600" dirty="0"/>
          </a:p>
        </p:txBody>
      </p:sp>
      <p:pic>
        <p:nvPicPr>
          <p:cNvPr id="4" name="Content Placeholder 3" descr="Screenshot 2024-02-26 23320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714356"/>
            <a:ext cx="8050085" cy="5429288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/>
              <a:t> </a:t>
            </a:r>
            <a:r>
              <a:rPr lang="en-GB" sz="3600" dirty="0" smtClean="0"/>
              <a:t>create transit gateway attachment of account2</a:t>
            </a:r>
            <a:endParaRPr lang="en-US" sz="3600" dirty="0"/>
          </a:p>
        </p:txBody>
      </p:sp>
      <p:pic>
        <p:nvPicPr>
          <p:cNvPr id="4" name="Content Placeholder 3" descr="Screenshot 2024-02-26 23372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428605"/>
            <a:ext cx="8229600" cy="2857519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Enter name and select transit gateway id</a:t>
            </a:r>
          </a:p>
          <a:p>
            <a:r>
              <a:rPr lang="en-GB" dirty="0" smtClean="0"/>
              <a:t>And select attachment type is peering connection then selects other account option</a:t>
            </a:r>
          </a:p>
          <a:p>
            <a:r>
              <a:rPr lang="en-GB" dirty="0" smtClean="0"/>
              <a:t>And enter other account </a:t>
            </a:r>
            <a:r>
              <a:rPr lang="en-GB" dirty="0" err="1" smtClean="0"/>
              <a:t>id,region</a:t>
            </a:r>
            <a:r>
              <a:rPr lang="en-GB" dirty="0" smtClean="0"/>
              <a:t> and transit gateway id of accepter then create transit gateway attachment</a:t>
            </a:r>
            <a:endParaRPr lang="en-US" dirty="0"/>
          </a:p>
        </p:txBody>
      </p:sp>
      <p:pic>
        <p:nvPicPr>
          <p:cNvPr id="7" name="Content Placeholder 3" descr="Screenshot 2024-02-26 2343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3143248"/>
            <a:ext cx="8264399" cy="37147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/>
              <a:t> </a:t>
            </a:r>
            <a:r>
              <a:rPr lang="en-GB" sz="3600" dirty="0" smtClean="0"/>
              <a:t>go to acceptor account and go to transit gateway attachments and its showing status pending acceptance click on that attachment id then accept transit gateway attachments</a:t>
            </a:r>
            <a:endParaRPr lang="en-US" sz="3600" dirty="0"/>
          </a:p>
        </p:txBody>
      </p:sp>
      <p:pic>
        <p:nvPicPr>
          <p:cNvPr id="4" name="Content Placeholder 3" descr="Screenshot 2024-02-26 23515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2000240"/>
            <a:ext cx="8358246" cy="4429156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GB" sz="3600" b="1" dirty="0" smtClean="0"/>
              <a:t>Create transit gateway in two different account</a:t>
            </a:r>
            <a:endParaRPr lang="en-US" sz="3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5794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create static  route table of both the accounts</a:t>
            </a:r>
            <a:endParaRPr lang="en-US" sz="3600" dirty="0"/>
          </a:p>
        </p:txBody>
      </p:sp>
      <p:pic>
        <p:nvPicPr>
          <p:cNvPr id="6" name="Content Placeholder 5" descr="Screenshot 2024-02-27 0001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785795"/>
            <a:ext cx="8050085" cy="4429156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32"/>
          </a:xfrm>
        </p:spPr>
        <p:txBody>
          <a:bodyPr>
            <a:normAutofit/>
          </a:bodyPr>
          <a:lstStyle/>
          <a:p>
            <a:r>
              <a:rPr lang="en-GB" sz="3600" dirty="0" smtClean="0"/>
              <a:t>connect to ec2 instance of account1</a:t>
            </a:r>
            <a:endParaRPr lang="en-US" sz="3600" dirty="0"/>
          </a:p>
        </p:txBody>
      </p:sp>
      <p:pic>
        <p:nvPicPr>
          <p:cNvPr id="4" name="Content Placeholder 3" descr="Screenshot 2024-02-27 0012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785795"/>
            <a:ext cx="7072362" cy="5857915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We use commands</a:t>
            </a:r>
          </a:p>
          <a:p>
            <a:r>
              <a:rPr lang="en-GB" dirty="0" err="1" smtClean="0"/>
              <a:t>Sudo</a:t>
            </a:r>
            <a:r>
              <a:rPr lang="en-GB" dirty="0" smtClean="0"/>
              <a:t> –</a:t>
            </a:r>
            <a:r>
              <a:rPr lang="en-GB" dirty="0" err="1" smtClean="0"/>
              <a:t>i</a:t>
            </a:r>
            <a:endParaRPr lang="en-GB" dirty="0" smtClean="0"/>
          </a:p>
          <a:p>
            <a:r>
              <a:rPr lang="en-GB" dirty="0" smtClean="0"/>
              <a:t>Yum install </a:t>
            </a:r>
            <a:r>
              <a:rPr lang="en-GB" dirty="0" err="1" smtClean="0"/>
              <a:t>nginx</a:t>
            </a:r>
            <a:r>
              <a:rPr lang="en-GB" dirty="0" smtClean="0"/>
              <a:t> –y</a:t>
            </a:r>
          </a:p>
          <a:p>
            <a:r>
              <a:rPr lang="en-GB" dirty="0" err="1" smtClean="0"/>
              <a:t>Cd</a:t>
            </a:r>
            <a:r>
              <a:rPr lang="en-GB" dirty="0" smtClean="0"/>
              <a:t>/</a:t>
            </a:r>
            <a:r>
              <a:rPr lang="en-GB" dirty="0" err="1" smtClean="0"/>
              <a:t>usr</a:t>
            </a:r>
            <a:r>
              <a:rPr lang="en-GB" dirty="0" smtClean="0"/>
              <a:t>/share/</a:t>
            </a:r>
            <a:r>
              <a:rPr lang="en-GB" dirty="0" err="1" smtClean="0"/>
              <a:t>nginx</a:t>
            </a:r>
            <a:r>
              <a:rPr lang="en-GB" dirty="0" smtClean="0"/>
              <a:t>/html</a:t>
            </a:r>
          </a:p>
          <a:p>
            <a:r>
              <a:rPr lang="en-GB" dirty="0" smtClean="0"/>
              <a:t>Ls</a:t>
            </a:r>
          </a:p>
          <a:p>
            <a:r>
              <a:rPr lang="en-GB" dirty="0" err="1"/>
              <a:t>r</a:t>
            </a:r>
            <a:r>
              <a:rPr lang="en-GB" dirty="0" err="1" smtClean="0"/>
              <a:t>m</a:t>
            </a:r>
            <a:r>
              <a:rPr lang="en-GB" dirty="0" smtClean="0"/>
              <a:t> index.html</a:t>
            </a:r>
          </a:p>
          <a:p>
            <a:r>
              <a:rPr lang="en-GB" dirty="0" smtClean="0"/>
              <a:t>Vi index.html</a:t>
            </a:r>
          </a:p>
          <a:p>
            <a:r>
              <a:rPr lang="en-GB" dirty="0" err="1" smtClean="0"/>
              <a:t>Cd</a:t>
            </a:r>
            <a:endParaRPr lang="en-GB" dirty="0" smtClean="0"/>
          </a:p>
          <a:p>
            <a:r>
              <a:rPr lang="en-GB" dirty="0" err="1" smtClean="0"/>
              <a:t>Systemctl</a:t>
            </a:r>
            <a:r>
              <a:rPr lang="en-GB" dirty="0" smtClean="0"/>
              <a:t> restart </a:t>
            </a:r>
            <a:r>
              <a:rPr lang="en-GB" dirty="0" err="1" smtClean="0"/>
              <a:t>nginx</a:t>
            </a:r>
            <a:endParaRPr lang="en-GB" dirty="0" smtClean="0"/>
          </a:p>
          <a:p>
            <a:r>
              <a:rPr lang="en-GB" dirty="0" err="1" smtClean="0"/>
              <a:t>Systemctl</a:t>
            </a:r>
            <a:r>
              <a:rPr lang="en-GB" dirty="0" smtClean="0"/>
              <a:t> </a:t>
            </a:r>
            <a:r>
              <a:rPr lang="en-GB" dirty="0" err="1" smtClean="0"/>
              <a:t>stastus</a:t>
            </a:r>
            <a:r>
              <a:rPr lang="en-GB" dirty="0" smtClean="0"/>
              <a:t> </a:t>
            </a:r>
            <a:r>
              <a:rPr lang="en-GB" dirty="0" err="1" smtClean="0"/>
              <a:t>nginx</a:t>
            </a:r>
            <a:endParaRPr lang="en-GB" dirty="0" smtClean="0"/>
          </a:p>
          <a:p>
            <a:r>
              <a:rPr lang="en-GB" dirty="0" err="1" smtClean="0"/>
              <a:t>Curl.private</a:t>
            </a:r>
            <a:r>
              <a:rPr lang="en-GB" dirty="0" smtClean="0"/>
              <a:t> </a:t>
            </a:r>
            <a:r>
              <a:rPr lang="en-GB" dirty="0" err="1" smtClean="0"/>
              <a:t>ip</a:t>
            </a:r>
            <a:r>
              <a:rPr lang="en-GB" dirty="0" smtClean="0"/>
              <a:t> of account 1 or 2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2024-02-27 0019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9" y="1"/>
            <a:ext cx="8239884" cy="3500437"/>
          </a:xfrm>
        </p:spPr>
      </p:pic>
      <p:pic>
        <p:nvPicPr>
          <p:cNvPr id="6" name="Picture 5" descr="Screenshot 2024-02-27 0018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2428869"/>
            <a:ext cx="8143932" cy="44291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2-27 0021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6500834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1480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 smtClean="0"/>
              <a:t> now connect to other account ec2 instance</a:t>
            </a:r>
            <a:endParaRPr lang="en-US" sz="3600" dirty="0"/>
          </a:p>
        </p:txBody>
      </p:sp>
      <p:pic>
        <p:nvPicPr>
          <p:cNvPr id="4" name="Content Placeholder 3" descr="Screenshot 2024-02-27 00230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714357"/>
            <a:ext cx="8050085" cy="3143271"/>
          </a:xfrm>
        </p:spPr>
      </p:pic>
      <p:pic>
        <p:nvPicPr>
          <p:cNvPr id="5" name="Picture 4" descr="Screenshot 2024-02-27 0023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3857628"/>
            <a:ext cx="8001056" cy="342902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2-27 00250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428604"/>
            <a:ext cx="8050085" cy="3714775"/>
          </a:xfrm>
        </p:spPr>
      </p:pic>
      <p:pic>
        <p:nvPicPr>
          <p:cNvPr id="5" name="Picture 4" descr="Screenshot 2024-02-27 002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3143248"/>
            <a:ext cx="8143932" cy="37147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 smtClean="0"/>
              <a:t> create </a:t>
            </a:r>
            <a:r>
              <a:rPr lang="en-GB" sz="3600" dirty="0" err="1" smtClean="0"/>
              <a:t>vpc,subnets,internate</a:t>
            </a:r>
            <a:r>
              <a:rPr lang="en-GB" sz="3600" dirty="0" smtClean="0"/>
              <a:t> gateway in account1</a:t>
            </a:r>
            <a:endParaRPr lang="en-US" sz="3600" dirty="0"/>
          </a:p>
        </p:txBody>
      </p:sp>
      <p:pic>
        <p:nvPicPr>
          <p:cNvPr id="4" name="Content Placeholder 3" descr="Screenshot 2024-02-26 22272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214423"/>
            <a:ext cx="8050085" cy="2857519"/>
          </a:xfrm>
        </p:spPr>
      </p:pic>
      <p:pic>
        <p:nvPicPr>
          <p:cNvPr id="5" name="Picture 4" descr="Screenshot 2024-02-26 2229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4071942"/>
            <a:ext cx="7786742" cy="29289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26 2230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42900"/>
            <a:ext cx="8715403" cy="3571899"/>
          </a:xfrm>
        </p:spPr>
      </p:pic>
      <p:pic>
        <p:nvPicPr>
          <p:cNvPr id="5" name="Picture 4" descr="Screenshot 2024-02-26 2232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0372"/>
            <a:ext cx="8715404" cy="3857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5794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 smtClean="0"/>
              <a:t> attach </a:t>
            </a:r>
            <a:r>
              <a:rPr lang="en-GB" sz="3600" dirty="0" err="1" smtClean="0"/>
              <a:t>internategateway</a:t>
            </a:r>
            <a:r>
              <a:rPr lang="en-GB" sz="3600" dirty="0" smtClean="0"/>
              <a:t> to </a:t>
            </a:r>
            <a:r>
              <a:rPr lang="en-GB" sz="3600" dirty="0" err="1" smtClean="0"/>
              <a:t>vpc</a:t>
            </a:r>
            <a:endParaRPr lang="en-US" sz="3600" dirty="0"/>
          </a:p>
        </p:txBody>
      </p:sp>
      <p:pic>
        <p:nvPicPr>
          <p:cNvPr id="4" name="Content Placeholder 3" descr="Screenshot 2024-02-26 22334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642919"/>
            <a:ext cx="8050085" cy="3071833"/>
          </a:xfrm>
        </p:spPr>
      </p:pic>
      <p:pic>
        <p:nvPicPr>
          <p:cNvPr id="5" name="Picture 4" descr="Screenshot 2024-02-26 2234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3857628"/>
            <a:ext cx="8072494" cy="30003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 smtClean="0"/>
              <a:t> create route tables and edit routes and subnet association</a:t>
            </a:r>
            <a:endParaRPr lang="en-US" sz="3600" dirty="0"/>
          </a:p>
        </p:txBody>
      </p:sp>
      <p:pic>
        <p:nvPicPr>
          <p:cNvPr id="4" name="Content Placeholder 3" descr="Screenshot 2024-02-26 2235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142984"/>
            <a:ext cx="7811256" cy="2357454"/>
          </a:xfrm>
        </p:spPr>
      </p:pic>
      <p:pic>
        <p:nvPicPr>
          <p:cNvPr id="5" name="Picture 4" descr="Screenshot 2024-02-26 2236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3500438"/>
            <a:ext cx="7715304" cy="33575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64305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Screenshot 2024-02-26 2237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3" y="1"/>
            <a:ext cx="8382760" cy="3000371"/>
          </a:xfrm>
          <a:prstGeom prst="rect">
            <a:avLst/>
          </a:prstGeom>
        </p:spPr>
      </p:pic>
      <p:pic>
        <p:nvPicPr>
          <p:cNvPr id="5" name="Picture 4" descr="Screenshot 2024-02-26 2238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2571744"/>
            <a:ext cx="8429684" cy="4000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GB" sz="3600" dirty="0"/>
              <a:t> </a:t>
            </a:r>
            <a:r>
              <a:rPr lang="en-GB" sz="3600" dirty="0" smtClean="0"/>
              <a:t>create </a:t>
            </a:r>
            <a:r>
              <a:rPr lang="en-GB" sz="3600" dirty="0" err="1" smtClean="0"/>
              <a:t>vpc,subnets,internategateway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attach </a:t>
            </a:r>
            <a:r>
              <a:rPr lang="en-GB" sz="3600" dirty="0" err="1" smtClean="0"/>
              <a:t>internategateway</a:t>
            </a:r>
            <a:r>
              <a:rPr lang="en-GB" sz="3600" dirty="0" smtClean="0"/>
              <a:t> to </a:t>
            </a:r>
            <a:r>
              <a:rPr lang="en-GB" sz="3600" dirty="0" err="1" smtClean="0"/>
              <a:t>vpc</a:t>
            </a:r>
            <a:r>
              <a:rPr lang="en-GB" sz="3600" dirty="0" smtClean="0"/>
              <a:t> in account2</a:t>
            </a:r>
            <a:endParaRPr lang="en-US" sz="3600" dirty="0"/>
          </a:p>
        </p:txBody>
      </p:sp>
      <p:pic>
        <p:nvPicPr>
          <p:cNvPr id="4" name="Content Placeholder 3" descr="Screenshot 2024-02-26 22503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  <p:pic>
        <p:nvPicPr>
          <p:cNvPr id="5" name="Picture 4" descr="Screenshot 2024-02-26 2253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4214818"/>
            <a:ext cx="7929618" cy="31432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2-26 22550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0"/>
            <a:ext cx="8643997" cy="2928934"/>
          </a:xfrm>
        </p:spPr>
      </p:pic>
      <p:pic>
        <p:nvPicPr>
          <p:cNvPr id="5" name="Picture 4" descr="Screenshot 2024-02-26 2257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2928934"/>
            <a:ext cx="8786842" cy="3571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196</Words>
  <Application>Microsoft Office PowerPoint</Application>
  <PresentationFormat>On-screen Show (4:3)</PresentationFormat>
  <Paragraphs>29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Create transit gateway in two different account</vt:lpstr>
      <vt:lpstr> create vpc,subnets,internate gateway in account1</vt:lpstr>
      <vt:lpstr>Slide 4</vt:lpstr>
      <vt:lpstr> attach internategateway to vpc</vt:lpstr>
      <vt:lpstr> create route tables and edit routes and subnet association</vt:lpstr>
      <vt:lpstr>Slide 7</vt:lpstr>
      <vt:lpstr> create vpc,subnets,internategateway attach internategateway to vpc in account2</vt:lpstr>
      <vt:lpstr>Slide 9</vt:lpstr>
      <vt:lpstr> create route tables and edit routes and subnet associations</vt:lpstr>
      <vt:lpstr>Slide 11</vt:lpstr>
      <vt:lpstr> launch EC2 instance for account1</vt:lpstr>
      <vt:lpstr> edit network settings and add security group rule</vt:lpstr>
      <vt:lpstr>Slide 14</vt:lpstr>
      <vt:lpstr> create transit gateway and transit attachment of account1</vt:lpstr>
      <vt:lpstr> now go to route tables and edit routes</vt:lpstr>
      <vt:lpstr> create transit gateway attachment of account2</vt:lpstr>
      <vt:lpstr>Slide 18</vt:lpstr>
      <vt:lpstr> go to acceptor account and go to transit gateway attachments and its showing status pending acceptance click on that attachment id then accept transit gateway attachments</vt:lpstr>
      <vt:lpstr>create static  route table of both the accounts</vt:lpstr>
      <vt:lpstr>connect to ec2 instance of account1</vt:lpstr>
      <vt:lpstr>Slide 22</vt:lpstr>
      <vt:lpstr>Slide 23</vt:lpstr>
      <vt:lpstr>Slide 24</vt:lpstr>
      <vt:lpstr> now connect to other account ec2 instance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22</cp:revision>
  <dcterms:created xsi:type="dcterms:W3CDTF">2024-02-27T13:40:46Z</dcterms:created>
  <dcterms:modified xsi:type="dcterms:W3CDTF">2024-02-27T16:26:18Z</dcterms:modified>
</cp:coreProperties>
</file>